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52" r:id="rId52"/>
    <p:sldId id="353" r:id="rId53"/>
    <p:sldId id="354" r:id="rId54"/>
    <p:sldId id="355" r:id="rId55"/>
    <p:sldId id="356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353" autoAdjust="0"/>
  </p:normalViewPr>
  <p:slideViewPr>
    <p:cSldViewPr snapToGrid="0">
      <p:cViewPr varScale="1">
        <p:scale>
          <a:sx n="65" d="100"/>
          <a:sy n="65" d="100"/>
        </p:scale>
        <p:origin x="9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80014-5627-47D1-A4C8-FBDD6BAB5507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5C0AB-6C16-4201-9968-504D651F1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62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5C0AB-6C16-4201-9968-504D651F197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55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003D-2906-3279-F3AB-E1C9D6F17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4AD59-BDB4-A862-6950-518A92ABF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D0AAC-A30E-2C95-5009-BF3EBDE7C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2224-46C4-48A4-8B41-3F632202CD22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F9B5E-5B0F-5434-9453-F85F47969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EE4F9-D134-2CD5-D476-C8C5E9FA8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66D4D-C460-46DB-91C2-3E5C5A853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36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19A07-8A69-C23B-4C57-FBCCED4C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B8F4DC-3BB0-E36A-8179-06FD9B891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D2869-81ED-8346-051C-3007AB8EE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2224-46C4-48A4-8B41-3F632202CD22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EF3C6-CDA0-76A4-515A-389E35E2A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33090-ECE5-2E84-6A9A-CC9387F6C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66D4D-C460-46DB-91C2-3E5C5A853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64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120192-BA0C-0BCA-6740-C2A84FE762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4C567-3E02-593B-5FB7-4D1CB2043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B8477-5A16-BC15-F875-02C06AE05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2224-46C4-48A4-8B41-3F632202CD22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8AD79-EF58-3D78-AD5A-F3BF122E6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74E0C-9AD6-1D1B-93FA-F0ED86F24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66D4D-C460-46DB-91C2-3E5C5A853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2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9132-900C-3295-0DEF-F572EFD6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E014-9D77-6711-3B3A-923EA809E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0D7FF-793A-2E19-7304-8E0D6BA34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2224-46C4-48A4-8B41-3F632202CD22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52541-638F-09B7-6ACD-0ED2CB003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CD0EA-2968-4B6D-05A4-0AE83CFB3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66D4D-C460-46DB-91C2-3E5C5A853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50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6D50-5C14-87B2-1D37-78BC52B73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7D69A-B1B4-21C3-C5A2-188618DC5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35951-1C5A-A2A9-EBE3-50FB2240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2224-46C4-48A4-8B41-3F632202CD22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B47EA-BDCA-8C13-8479-08B00AB68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65B87-4E09-6B7A-905D-724838D0C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66D4D-C460-46DB-91C2-3E5C5A853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17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50D09-632C-8803-2D86-414024D49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69E90-EE99-EB16-CC45-5E0185C7A8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37287B-4866-07FF-4DBF-8F2858144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D8794-AAFB-8697-B0C7-88BF1138E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2224-46C4-48A4-8B41-3F632202CD22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B9581-1C7F-B811-F134-25AE58076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78129-9113-E705-0498-A42B0387E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66D4D-C460-46DB-91C2-3E5C5A853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1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3809-89C4-94AE-323B-864E2942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58A5A-69AE-FD4E-E96E-A9A069D0B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C66135-C61E-B364-BC01-7B6E839A7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815366-A2A8-D982-72B7-40B6F0EA6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FB5265-C0CE-D4A0-8676-8E3DEE795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E05D17-0FDD-0B54-E250-556183D24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2224-46C4-48A4-8B41-3F632202CD22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E32EDA-EFB0-43B2-854F-47EA8B3ED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F46D6F-4B02-689E-612B-97A872AD1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66D4D-C460-46DB-91C2-3E5C5A853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46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58A0F-FEEF-2476-6110-C3D91D48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ADB091-15C2-2C3B-0470-280DB3A3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2224-46C4-48A4-8B41-3F632202CD22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7A1B74-6120-35EC-90B4-E8C4440C1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B36C6F-3B99-DFB8-9290-C0613DB0D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66D4D-C460-46DB-91C2-3E5C5A853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1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8C63D1-441B-FDA6-8341-286DF591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2224-46C4-48A4-8B41-3F632202CD22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5A2ED0-BA02-8B58-9744-574894134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52F6E-1C9E-A2E0-FF7C-06DC8311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66D4D-C460-46DB-91C2-3E5C5A853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4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9713E-2A45-8663-4BD2-7F0FD8C9B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58876-B4DD-5812-9BD9-24F6FD810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82090A-36EA-27A9-3C04-366971BE4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3F9D9-09DC-11E9-A83A-DA78131C5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2224-46C4-48A4-8B41-3F632202CD22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9C6E0-64C7-74CE-C9E5-46318D26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D121C-CC1C-1206-B840-05E62876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66D4D-C460-46DB-91C2-3E5C5A853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47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2D618-4858-5224-15E0-6FF50F828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714189-C775-E0D3-1FB9-5E928671E0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E26D5-2D28-3253-5EF4-4704D8CCC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A3A2C-5480-D435-49B5-1F0F5EB16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2224-46C4-48A4-8B41-3F632202CD22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D3C96-3175-1D1C-AE2B-AE5937F23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B7976-8AF5-2749-C4C6-5FF0D30DD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66D4D-C460-46DB-91C2-3E5C5A853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87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C6438B-2519-71D5-EFFA-87394A701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4B697-0E6E-B24F-D8BC-8EB8FCB2C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53EEC-4FCD-928F-3C1B-6988C5781D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A2224-46C4-48A4-8B41-3F632202CD22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75E1A-FF19-15EE-9B8A-63CCB10A4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9EF26-9CE0-D6E2-FA5B-D28907A9E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66D4D-C460-46DB-91C2-3E5C5A853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5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C0C2-C1A4-3341-F3C7-93D5F5CC80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5A223-2BFE-F174-20EC-99C883AE21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19BF6-865B-A02D-64F3-CE935FEA9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1862" r="10692" b="1231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34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036DD-516D-6C2A-0068-C5ADE793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D9106-067B-8CF2-6BB8-1E23CF7C6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EEDE8-5B4D-28A6-BA1B-65D722225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69" t="32402" r="10231" b="197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88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697C6-E6C1-6731-18FC-BEB2AC07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A1A5F-688D-04EE-B670-58582F3A4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6A6B4-93C6-4F4C-1202-5EF067CC6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6" t="32812" r="10462" b="208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10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541F4-8E36-6503-437C-729C9D9E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279B8-06A5-5394-63E8-2653A3A41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7C7F75-BEB6-E909-5063-5FF7CB2F56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6" t="34249" r="10462" b="134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79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D3F55-B5E8-8D1A-AFCA-3D08B2C57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295AB-EC0A-68A2-6494-AA71BEB0F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97DD5-FE03-9738-7263-8F2312D7C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6" t="30120" r="10461" b="173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53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59DC-79C1-CE3E-0001-DC5EF2320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C0993-7326-2D66-A06A-716E5E629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A638C-B8C7-12C2-D347-FCB163117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54" t="33657" r="10808" b="104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20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E276-F856-C53F-E368-43CEC4CB2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4A407-4B15-AE49-AE44-24ED219C4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53202-9A05-B2B5-4BC8-43EF1FD36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5" t="30760" r="10577" b="140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89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85EFA-5431-0744-CB0E-BA4F7C59C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00AC7-AE71-FB1F-0066-B0120B791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66817-D5A5-FA32-C2BB-0C98049A6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4" t="31786" r="10578" b="15059"/>
          <a:stretch/>
        </p:blipFill>
        <p:spPr>
          <a:xfrm>
            <a:off x="0" y="3858"/>
            <a:ext cx="12192000" cy="685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87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3F0A-F096-8F5C-76F2-FFE751455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1B1C1-3506-C239-92F2-355907391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C2B6D-3F7C-DDCF-CBE3-D86180071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2" t="28866" r="10345" b="136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83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E88E-49B3-C0DC-1317-E15C03C2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B8611-76E5-E77E-6FB4-AD69AC6A7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448A6-7AF3-EC8F-9EC4-4454377D5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41823" r="10577" b="111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53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48D92-A25A-30B2-AC77-E8C1943E6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AB200-B10B-A449-DFB6-D965010CE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958CD-5B7F-555D-B5FA-417250E20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68" t="30554" r="10347" b="142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24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176B6-A449-36AF-AB67-377C599A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53AF9-A840-0192-4DA1-4F5F42EE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D56C9-418F-03E6-57AC-45EBBBA33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6" t="30760" r="10231" b="1334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43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29EC2-5D79-F67D-EEE4-CE670E0AA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4AD4D-0756-544F-3D46-927C04EBD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D2EC2-6D5F-3DFF-ACC8-8C306D436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5" t="29939" r="10692" b="144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9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03848-A24C-0C15-14AB-D02C109F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6330F-A995-2C2B-AD34-CB8EEE9FE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11BD3-F202-1A38-9311-3E3674879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4" t="31581" r="10347" b="130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49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9FCD6-7DFF-33CB-A37E-24AE882E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AAC3D-A9E2-6584-15BC-AB0C6FC65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2FE09-DCE0-2510-B483-E508966E8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4" t="32402" r="10347" b="134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77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A572-F485-85E5-8565-E3A8446EB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1059D-6316-A3E1-6A15-F8A154EBB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F5658-F65F-CD4C-4849-A717D6BED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5" t="30965" r="10577" b="156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24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63DD-5781-D46E-2FC6-88A9F1B9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CCE9E-7982-F270-FDEF-43BBC9C1F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B1819-B4FC-5E70-DD7B-FD71197E1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99" t="30555" r="10462" b="128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35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67CE-133E-8E22-1547-4C006BD8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E0D51-0F11-D501-EB87-426D7BB3C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08276-2A7C-8848-08F3-0C28D02D6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99" t="31170" r="10462" b="14033"/>
          <a:stretch/>
        </p:blipFill>
        <p:spPr>
          <a:xfrm>
            <a:off x="98474" y="0"/>
            <a:ext cx="12093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13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EC85-1FDF-C216-2E68-4C4675260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C9EAC-180A-AAA9-55A2-4C717036F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ED891-F5B0-3891-CF29-733171A00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99" t="30761" r="10462" b="164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96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60C4-E227-312A-3EB5-8CD03F04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2BA33-F96B-E8CE-A26F-58D99A656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A6701-CB5F-25C6-5BA4-078AE82A6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0990" r="10461" b="19139"/>
          <a:stretch/>
        </p:blipFill>
        <p:spPr>
          <a:xfrm>
            <a:off x="0" y="10551"/>
            <a:ext cx="12192000" cy="68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44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FF63F-F4CE-B458-0AC9-384A7D8B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865EE-29B4-B9AB-F44D-283051091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C6BE4-2B60-CF14-BE18-F7303578F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6" t="31170" r="10347" b="123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59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B0826-C051-C979-1383-DBF8BEABD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C6301-FE34-A4A0-0D71-A2102616C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36CAA2-CFA1-506D-5AE9-27FB73D4F1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4" t="31581" r="10693" b="131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0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CFE1-77A3-4397-4D1A-99A72910B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CDC94-7179-3313-D24A-AAADA0773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1DFD6-C63E-A3A3-E264-C7D00A0F5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4" t="30581" r="10347" b="170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74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EEB7-C660-1DD7-52F2-4E885D6C1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08524-46DF-BD04-4508-EBE5E8E22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96123-D06E-852C-416C-1B186A5C92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5" t="34249" r="10577" b="176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32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1FBB-9ABB-B01F-C0F8-6FB80E61A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C55A-F9B5-EF50-D3E0-1D8277BA8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67EA4-4979-232A-021B-DC4F61B97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4" t="30958" r="10605" b="176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72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4BA9C-D017-B967-DDAB-8382D34A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354BE-196D-9858-8A9A-55A0A9C3A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7E158-B1CA-8B53-15AE-84278AB4C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3" t="32034" r="10363" b="17619"/>
          <a:stretch/>
        </p:blipFill>
        <p:spPr>
          <a:xfrm>
            <a:off x="0" y="0"/>
            <a:ext cx="12137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02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C07B-209A-74D8-FB5C-0B7CB2E3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19921-C1BA-E0E3-A7DE-7ABE97124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EE528-A3C4-C109-BF0D-547328217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4" t="30098" r="10242" b="176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03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8C58-83B6-A4DB-A0E2-BDD2D4FA2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40B1B-4AFB-3BD1-C6AD-A9903922E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8B917-3BB2-7186-E060-D54E5E816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44" t="31628" r="10484" b="124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29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1BBA0-6822-637D-DF7A-3C7BD47BD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E0AE3-2024-8B52-E76D-A45812904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9AAC5-6EA4-03C6-54C2-006768BA2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66" t="30743" r="10242" b="18264"/>
          <a:stretch/>
        </p:blipFill>
        <p:spPr>
          <a:xfrm>
            <a:off x="0" y="77940"/>
            <a:ext cx="12192000" cy="678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59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82542-3DD7-C507-DD78-CB60AEE7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7328B-637C-DFFD-A13A-4040469CE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981A74-0F3F-791F-7590-05673F37F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5" t="29883" r="10362" b="156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44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23348-3AB4-2EE2-BDB1-04107F6F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30E96-89C7-7271-0266-D8C4B7441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CB181-8670-870F-9D4A-AE97DB9B4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3" t="30743" r="10242" b="193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76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7B67-A6B9-22AA-37F5-1FCC9C5B1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B559C-7341-CD1B-39AC-D9B1F92F8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4A20E-3F15-24EC-CEC3-6A33C579A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24" t="36504" r="10605" b="158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82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E7A4C-7B82-2604-02FC-A8D900BA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C0BA4-2197-AC23-49EB-460A583FE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1C86A-1B76-A133-9124-37E3365E3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46" t="33325" r="10604" b="13961"/>
          <a:stretch/>
        </p:blipFill>
        <p:spPr>
          <a:xfrm>
            <a:off x="0" y="18947"/>
            <a:ext cx="12192000" cy="68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61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8F528-4199-5D86-572E-1F52AB0DE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387B0-ECE8-D607-5C11-0E602EBA8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B11D6-74BF-3CF7-8A77-53847EE9D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1991" r="10577" b="15880"/>
          <a:stretch/>
        </p:blipFill>
        <p:spPr>
          <a:xfrm>
            <a:off x="0" y="39028"/>
            <a:ext cx="12192000" cy="681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36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EDCC-2E8E-4DC9-DA29-7F589FF5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9A46A-1176-CD2E-286A-C10003244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538EF-5874-9258-53C9-9E43B70C2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4" t="31001" r="10484" b="136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89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0F758-689E-D8C2-A34D-BC14F0A4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88BA0-566D-902D-0EBD-649DD229A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3B11C-8CC2-2958-1A32-3F4BF73C4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82" t="30313" r="10605" b="16113"/>
          <a:stretch/>
        </p:blipFill>
        <p:spPr>
          <a:xfrm>
            <a:off x="0" y="-10550"/>
            <a:ext cx="12192000" cy="686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0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6DF2-A23C-143E-C772-033D377E2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2C9AE-A850-FC75-54E0-D94DF2ED4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C700A-3E02-9641-69C5-C9AE204EA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5" t="30528" r="10362" b="12025"/>
          <a:stretch/>
        </p:blipFill>
        <p:spPr>
          <a:xfrm>
            <a:off x="0" y="-28190"/>
            <a:ext cx="12192000" cy="688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12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FB787-B189-F5E6-A0A6-58BF59E0D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21482-C83B-EEA6-4AF8-B9FDF47DB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09E28B-0DD4-2840-EB1B-F4447C610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5" t="31604" r="10362" b="18264"/>
          <a:stretch/>
        </p:blipFill>
        <p:spPr>
          <a:xfrm>
            <a:off x="0" y="-27500"/>
            <a:ext cx="12192000" cy="688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68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8D257-762F-62FB-0DEC-DD9C137B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0001C-DB9A-74D4-E47A-3DB559A30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C058A-924F-2F7C-EDB3-F1E626FB8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3" t="31628" r="10726" b="165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9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7E3E-DD32-8F73-86B7-0D9C44F3F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7D6B7-2F1B-A981-544C-075029EC8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36291-58C1-B5FB-A9BB-1C0FA109B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82" t="30527" r="10605" b="18480"/>
          <a:stretch/>
        </p:blipFill>
        <p:spPr>
          <a:xfrm>
            <a:off x="0" y="10472"/>
            <a:ext cx="12192000" cy="684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3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7C2E-1BC1-748A-0FA1-1874DD9E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809E-53F3-FE7E-E5C8-589EC3E21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B733A-761E-4330-6247-AF1C1F2DA6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4" t="29883" r="10484" b="141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93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8487-0032-221B-3F8C-E621D6A79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6557C-B32B-7BAB-9A1B-810A03E42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D4C34-7762-81E3-0068-71B71B3D7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3" t="33971" r="10605" b="236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19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24091-8314-3DD9-061B-822777CCC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379A5-6F4D-9643-A1F5-AB018E932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913F1-F9D5-6210-A30B-E19918624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66" t="31629" r="10363" b="18239"/>
          <a:stretch/>
        </p:blipFill>
        <p:spPr>
          <a:xfrm>
            <a:off x="0" y="0"/>
            <a:ext cx="12192000" cy="681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931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D7BC-190F-CB84-3E96-61650BC15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CB11-6597-3C9D-47DE-E4241EEE5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1F52B-5C84-426E-DC50-EA8D70839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45" t="32895" r="10242" b="206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20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6D0C7-640F-595A-B87E-59A302E6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2D628-844B-6EC5-56AB-36BA0BDD2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CE67B-343A-A387-242C-ABCE6B2A73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63" t="30760" r="10413" b="195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612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90D2A-8419-69EB-F7A5-D7F86F094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07000-0BCA-0846-A79A-8138689E1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A10E3-3D63-9967-7D54-64BABD972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4" t="32680" r="10242" b="143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68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30881-6973-24A2-35BC-DE47D6E20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7426B-E177-CA64-0951-15CC37A0B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5BFCC-B4CE-3837-D04D-F7C6015B5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3" t="33325" r="10242" b="14606"/>
          <a:stretch/>
        </p:blipFill>
        <p:spPr>
          <a:xfrm>
            <a:off x="0" y="-26398"/>
            <a:ext cx="12192000" cy="688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833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DEC2E-9C6F-41F7-0B6A-07A147BE7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7E6E7-8B23-94D0-C94E-F1C74DCC1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81221-B5CE-7F20-D5D8-AA661D6FD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3" t="33541" r="10484" b="133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496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FB771-CE21-4BAB-4931-23E640710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A6EEF-3BF2-40EC-4326-F0185857C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6A3F3-87D9-61E9-065D-10CD8B99B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4" t="32249" r="10484" b="199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012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1C52-0D29-5D70-299D-FD075BFE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ED3E7-B0D2-1302-2273-8DA7B3C9C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C89C2-3E97-4563-5C3F-BAAFC531B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3" t="32249" r="10484" b="1761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511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EB541-5A64-496C-A7E2-C13BFF362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E8B51-1DB0-0F79-51DA-11C06907B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D82A3-898A-E046-47DC-2FA555939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45" t="33971" r="10726" b="124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374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63191-9438-D4F4-D261-EEED356F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F0AF4-7C2A-0CA0-B21E-AAC284183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17BB0-C19B-5FE0-6F22-41666DB42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3" t="32680" r="10363" b="128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594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1C04-2951-B5FA-B24C-5D6BF745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25A49-698A-6534-6D50-40E9E1CAC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D187C-FEC4-C711-22F3-5E20EE95C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3" t="30528" r="10363" b="124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184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EEB25-3599-A653-66DD-632601E1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7E6C-4F5C-9D10-7DD6-1886CF8A0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DCB56-C544-BB9F-2D11-5E1E91596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4" t="31173" r="10242" b="17189"/>
          <a:stretch/>
        </p:blipFill>
        <p:spPr>
          <a:xfrm>
            <a:off x="-103239" y="-11650"/>
            <a:ext cx="12295239" cy="686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945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48E53-1B1E-D90E-8974-29D6D6F8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83082-350C-04A0-F54C-1DE7FBEE7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E69A8-EEE2-57CE-27EE-1878C4DFF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4" t="31389" r="10726" b="15897"/>
          <a:stretch/>
        </p:blipFill>
        <p:spPr>
          <a:xfrm>
            <a:off x="0" y="18948"/>
            <a:ext cx="12192000" cy="683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07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F5068-2FA4-52F2-CDCC-2D5E829A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10323-5925-C451-ED13-13ABE33AB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D9009-5710-DF8E-9ED4-C47F375653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1786" r="10577" b="15265"/>
          <a:stretch/>
        </p:blipFill>
        <p:spPr>
          <a:xfrm>
            <a:off x="0" y="10892"/>
            <a:ext cx="12192000" cy="68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065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9986-0360-12D5-8236-C38197FF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0E55D-8C9D-88FE-75D1-47AC6D4E6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B081D-0FF3-B4A4-700B-1C045B076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2" t="32034" r="10242" b="16758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92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93004-471D-2A1C-3333-F72E0DACB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74940-5950-04C8-7C15-974793A3D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18D4E-21D1-F148-ABD3-906905A13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4" t="30743" r="10242" b="16328"/>
          <a:stretch/>
        </p:blipFill>
        <p:spPr>
          <a:xfrm>
            <a:off x="0" y="11572"/>
            <a:ext cx="12192000" cy="68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503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AF64-905B-161D-9B17-3DCC593F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DE98C-9880-4BF6-2395-0E0BC733D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AFCBA-2A67-5A75-14D3-B555AF5C70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3" t="36520" r="10605" b="152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300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A4DF-CCE9-94ED-08EF-00C6C490A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B858C-6F34-DC31-72C1-37F980D64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3C3999-B6F4-0204-3E96-573813DD02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4" t="36520" r="10484" b="22352"/>
          <a:stretch/>
        </p:blipFill>
        <p:spPr>
          <a:xfrm>
            <a:off x="0" y="36870"/>
            <a:ext cx="12192000" cy="682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011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767E7-6ABC-D46A-CE62-80DF22D8D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98068-C4C8-2016-3F71-8B1FC4F66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B3EAB-F287-EF34-E594-CBFA20D72B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10" t="31174" r="10556" b="17403"/>
          <a:stretch/>
        </p:blipFill>
        <p:spPr>
          <a:xfrm>
            <a:off x="0" y="1997"/>
            <a:ext cx="12192000" cy="685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986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59E5-26BE-9F34-F7D6-5704074E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9020C-1A5B-493C-A93F-E0ED1186B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9F0E3-9457-AB6E-CBC5-2C60E526D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3" t="31173" r="10363" b="15683"/>
          <a:stretch/>
        </p:blipFill>
        <p:spPr>
          <a:xfrm>
            <a:off x="0" y="4198"/>
            <a:ext cx="12192000" cy="685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93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670BF-D858-26E7-431E-4AC0936E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A3258-0A74-91D2-974A-825020431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DF2F4-2139-C227-7827-EDE9DB2B4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4" t="31174" r="10605" b="19125"/>
          <a:stretch/>
        </p:blipFill>
        <p:spPr>
          <a:xfrm>
            <a:off x="0" y="-12752"/>
            <a:ext cx="12192000" cy="687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953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409C5-B87B-7ACF-D3E8-FC687EBE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05A39-6099-33DD-298F-59DA6D094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F7314-5399-3892-DFDF-0C3A025E2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82" t="31818" r="10726" b="18140"/>
          <a:stretch/>
        </p:blipFill>
        <p:spPr>
          <a:xfrm>
            <a:off x="0" y="-24422"/>
            <a:ext cx="12192000" cy="688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096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407C4-CFE3-48A0-E838-7EED95C83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7200B-1AD8-0823-4ADA-DE45DE397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515C33-671A-70AF-B4B7-158282E7B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44" t="30959" r="10484" b="186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740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559FE-C8CB-4F21-FAD6-3F9CC178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4A551-7C38-A8B0-CEF9-4A438EFCB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66363-1303-4B95-E11B-0CB3753EA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82" t="30743" r="10605" b="19770"/>
          <a:stretch/>
        </p:blipFill>
        <p:spPr>
          <a:xfrm>
            <a:off x="0" y="-5377"/>
            <a:ext cx="12192000" cy="686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64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4E8E-12D3-BBC7-913A-804F8C26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54BD1-73AD-8C08-EEA3-80A6865F2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17029-48C8-E54B-C717-8685C8F7F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1170" r="10346" b="14444"/>
          <a:stretch/>
        </p:blipFill>
        <p:spPr>
          <a:xfrm>
            <a:off x="0" y="-38345"/>
            <a:ext cx="12192000" cy="68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14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A6D45-0F96-9FCD-849D-EA9185378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5741A-37E5-CDF3-2CC6-19482629D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1B957-5490-8303-31A9-8A3984E1D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3" t="31389" r="10484" b="146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282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786DC-9969-FC9A-19D8-252BBE5BD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24D55-4238-ECFF-73E3-CC544233B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E26F5-2B65-68A0-7AB0-93954264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3" t="30528" r="10484" b="16974"/>
          <a:stretch/>
        </p:blipFill>
        <p:spPr>
          <a:xfrm>
            <a:off x="0" y="26322"/>
            <a:ext cx="12192000" cy="683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491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10B0-3576-794F-3AE6-B10932F8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28B0B-7093-42B8-DC33-4839CB48D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0B8F5-E6CE-9F2A-92DA-5A823758A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82" t="32895" r="10363" b="154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539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E3169-5EBB-C022-7B1A-21DE137E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5DD0E-BEF5-A061-F466-EC46B3DA7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4AD1FC-CE95-BED9-6E1B-CA6FF628C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4" t="31604" r="10121" b="146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648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9F144-E925-4A86-9F45-641346001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783DF-5A60-7524-ACF5-6900A3CD7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7786F-25A6-50E9-0963-E8CD6E28A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4" t="31174" r="10484" b="1826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317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CCA0-1822-44BC-1687-C2CEC3708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C816D-251E-E0A9-AB5A-DB0FB3C5B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E3EE7-9B96-47F7-1427-A47A344C7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82" t="31604" r="10363" b="137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339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2F4D4-C28E-3AF5-2983-73C895EE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D437A-B187-227E-B88D-B9424E828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13091-7729-20D6-103E-E417088B8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3" t="32034" r="10363" b="19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196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AAFE-D068-A67D-0ED6-4D092A9C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42448-4768-2C6F-B453-C64198E7F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44C2A-A4CD-D0CB-4C78-11A13CA81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3" t="30528" r="10484" b="176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675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ADC86-AE81-5FAE-25F3-877E04AEB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E6641-3145-267B-C11F-462557031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95BA5-4083-0AD3-ED60-71368EA18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4" t="29907" r="10283" b="1224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79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80F4B-AD7A-B7E1-E72A-B878127E0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DF016-A427-02AC-DA7D-ED7C53997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DFE99-93A6-C636-C643-F04016C0E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65" t="33325" r="10433" b="20200"/>
          <a:stretch/>
        </p:blipFill>
        <p:spPr>
          <a:xfrm>
            <a:off x="0" y="36870"/>
            <a:ext cx="12192000" cy="682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9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D8BF2-D8CB-66E2-448E-CBC03999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B58FA-EF65-6ADE-0B2F-4817012FC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F2351-518C-E4FD-12F4-7CBE31C14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1146" r="10461" b="1487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813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69D20-BBA9-4BE3-7D86-9734DCB7F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A641F-DD6C-9797-0C7E-DC433F8B5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2ACE6-BF33-73C7-E1D9-493D0082A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82" t="32464" r="10484" b="14821"/>
          <a:stretch/>
        </p:blipFill>
        <p:spPr>
          <a:xfrm>
            <a:off x="0" y="18947"/>
            <a:ext cx="12192000" cy="68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110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F970C-E950-F49A-D498-B5FCD0A53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AAF91-7DF9-A84B-12A9-5690C589E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94524-0344-C696-014C-9D28E319F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82" t="32680" r="10363" b="15897"/>
          <a:stretch/>
        </p:blipFill>
        <p:spPr>
          <a:xfrm>
            <a:off x="0" y="-4276"/>
            <a:ext cx="12192000" cy="68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554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3C93-3F8C-D396-9813-A0C5DCDA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D26C7-E47C-0EB1-FD54-EA814A601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5AFE2-A301-9528-A64E-B65812218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82" t="32034" r="10605" b="15036"/>
          <a:stretch/>
        </p:blipFill>
        <p:spPr>
          <a:xfrm>
            <a:off x="-122903" y="11573"/>
            <a:ext cx="12314903" cy="68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811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BE586-EF42-6422-2E4D-FEEEE8D58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AB423-EC32-F1D7-FB9D-125B0B0C5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5DF3F-93B2-690C-5D5C-D460813C1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2" t="32034" r="10001" b="128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695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91E33-441D-97BE-B47C-DC865D35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709F8-BEF8-C8ED-880A-58DDC381E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969D0-E43E-8627-FF34-E7ACD68A2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4" t="31174" r="10484" b="137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217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24F4F-7FDE-14F4-E4B8-8ECF76F6A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BEE9C-A604-A664-E04B-F92D316C1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18AD3-A97A-4E77-AB8D-4289F2FB2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3" t="32895" r="10242" b="15682"/>
          <a:stretch/>
        </p:blipFill>
        <p:spPr>
          <a:xfrm>
            <a:off x="0" y="-4276"/>
            <a:ext cx="12192000" cy="686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392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C2C0-5463-E1B4-6A54-150F2E105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6E738-8E72-8363-83CF-CCF37D805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13175-ABE1-46FD-4AF4-EB71C2817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4" t="31174" r="10484" b="18264"/>
          <a:stretch/>
        </p:blipFill>
        <p:spPr>
          <a:xfrm>
            <a:off x="0" y="25221"/>
            <a:ext cx="12192000" cy="683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38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2ED16-1CE7-3E01-90BD-0DF046D9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600FD-0192-50DC-F411-32BCF90DF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0E3D4-88B4-6F7B-3037-CC02D8015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82" t="32465" r="10726" b="13530"/>
          <a:stretch/>
        </p:blipFill>
        <p:spPr>
          <a:xfrm>
            <a:off x="-54078" y="0"/>
            <a:ext cx="12300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213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A946E-E259-A019-88E6-A378949F0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51940-E555-A092-6F90-346201FCC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55208-5BA2-FC70-29B9-29167D5E0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3" t="32464" r="10363" b="131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258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C903F-5280-806D-2961-11660FF92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7530F-492B-BDBB-16D4-41DAD45E0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DB6A6-BEFC-A34F-DF99-80D7D9A68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4" t="32895" r="10242" b="14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67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F1BFE-25FB-85B9-D205-DBA239C57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04DCB-D4C2-5EA7-9DF9-BF287C9B8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BEA13-B2C6-4797-C0CF-7CDAA55FF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6" t="31991" r="10577" b="119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948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E1718-7722-D962-6E15-2DC0E8750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2A03C-9CF4-DC79-62D9-68810CBB1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CF39C-09C1-3361-98B5-A7C3BBE66D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3" t="33110" r="10726" b="169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785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810A-08D3-2958-3388-811AC49B2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E50B6-875C-146B-EFCA-24EB9D3AA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450FA-9B72-2C48-2F05-520DFE57E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3" t="36520" r="10605" b="1267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167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414D9-74E6-E6C9-30B0-96CA9570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20667-B87D-2378-E431-B51D8CD8C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7891C-E3A1-16FD-91D6-6A6EF159F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4" t="32464" r="10726" b="120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010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552C4-EAA9-482F-D7E0-4D15A3119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E204F-203C-4BEE-913D-F2C5FA7E6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7290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D332C2-E18E-F9E6-02E9-45D921578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3" t="30528" r="10363" b="135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707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F0BFC-0942-435B-AEBE-0D34A677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B23E6-D45F-2548-BC80-E4B532374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9D397-BE61-BF6E-12CA-6871487EB2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82" t="33541" r="10847" b="141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573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2B316-595F-3DD9-2FA8-573273E23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8CAF9-B6CA-F207-9874-C5E888D4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DF7ED-3069-37B5-7E94-827376D7B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82" t="30958" r="10484" b="161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62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</Words>
  <Application>Microsoft Office PowerPoint</Application>
  <PresentationFormat>Widescreen</PresentationFormat>
  <Paragraphs>1</Paragraphs>
  <Slides>95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Km Indu</dc:creator>
  <cp:lastModifiedBy>Km Indu</cp:lastModifiedBy>
  <cp:revision>48</cp:revision>
  <dcterms:created xsi:type="dcterms:W3CDTF">2022-05-22T08:15:36Z</dcterms:created>
  <dcterms:modified xsi:type="dcterms:W3CDTF">2022-05-22T09:57:04Z</dcterms:modified>
</cp:coreProperties>
</file>